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56" r:id="rId1"/>
  </p:sldMasterIdLst>
  <p:sldIdLst>
    <p:sldId id="261" r:id="rId2"/>
    <p:sldId id="262" r:id="rId3"/>
  </p:sldIdLst>
  <p:sldSz cx="12192000" cy="6858000"/>
  <p:notesSz cx="7077075" cy="9393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lino, Bill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9" autoAdjust="0"/>
    <p:restoredTop sz="94660"/>
  </p:normalViewPr>
  <p:slideViewPr>
    <p:cSldViewPr snapToGrid="0">
      <p:cViewPr>
        <p:scale>
          <a:sx n="150" d="100"/>
          <a:sy n="150" d="100"/>
        </p:scale>
        <p:origin x="10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35164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4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7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2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68051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93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71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7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722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713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6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164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7" r:id="rId1"/>
    <p:sldLayoutId id="2147484758" r:id="rId2"/>
    <p:sldLayoutId id="2147484759" r:id="rId3"/>
    <p:sldLayoutId id="2147484760" r:id="rId4"/>
    <p:sldLayoutId id="2147484761" r:id="rId5"/>
    <p:sldLayoutId id="2147484762" r:id="rId6"/>
    <p:sldLayoutId id="2147484763" r:id="rId7"/>
    <p:sldLayoutId id="2147484764" r:id="rId8"/>
    <p:sldLayoutId id="2147484765" r:id="rId9"/>
    <p:sldLayoutId id="2147484766" r:id="rId10"/>
    <p:sldLayoutId id="2147484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Title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8" y="168807"/>
            <a:ext cx="11340000" cy="540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Rochester Academy of Medicine – IPE/PC</a:t>
            </a:r>
          </a:p>
        </p:txBody>
      </p:sp>
      <p:pic>
        <p:nvPicPr>
          <p:cNvPr id="190" name="Picture 189" descr="http://raom.org/resources/Pictures/2017%20Logo.png">
            <a:extLst>
              <a:ext uri="{FF2B5EF4-FFF2-40B4-BE49-F238E27FC236}">
                <a16:creationId xmlns:a16="http://schemas.microsoft.com/office/drawing/2014/main" id="{40AC212F-704B-4096-8761-9703745A1383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2" y="5686790"/>
            <a:ext cx="1094284" cy="10056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1BC0DD-66A7-4813-B1CF-D9101A4FD31E}"/>
              </a:ext>
            </a:extLst>
          </p:cNvPr>
          <p:cNvSpPr txBox="1"/>
          <p:nvPr/>
        </p:nvSpPr>
        <p:spPr>
          <a:xfrm>
            <a:off x="1453890" y="6463997"/>
            <a:ext cx="1210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Feb_2020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714481A-D1F4-4CCF-BCA7-D78030970DFF}"/>
              </a:ext>
            </a:extLst>
          </p:cNvPr>
          <p:cNvSpPr txBox="1"/>
          <p:nvPr/>
        </p:nvSpPr>
        <p:spPr>
          <a:xfrm>
            <a:off x="362582" y="3238557"/>
            <a:ext cx="1294782" cy="5078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Professional Teaching Institutions.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6F5683EA-8E36-4C2A-8C0C-BC2D9DD264E7}"/>
              </a:ext>
            </a:extLst>
          </p:cNvPr>
          <p:cNvSpPr/>
          <p:nvPr/>
        </p:nvSpPr>
        <p:spPr>
          <a:xfrm>
            <a:off x="1777871" y="3243638"/>
            <a:ext cx="809709" cy="54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B552B0C-C47A-4E2F-9221-AE8D78B957A1}"/>
              </a:ext>
            </a:extLst>
          </p:cNvPr>
          <p:cNvSpPr txBox="1"/>
          <p:nvPr/>
        </p:nvSpPr>
        <p:spPr>
          <a:xfrm>
            <a:off x="2621217" y="3221193"/>
            <a:ext cx="1294782" cy="5078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IPE</a:t>
            </a:r>
          </a:p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Arrow: Right 97">
            <a:extLst>
              <a:ext uri="{FF2B5EF4-FFF2-40B4-BE49-F238E27FC236}">
                <a16:creationId xmlns:a16="http://schemas.microsoft.com/office/drawing/2014/main" id="{5E72EBEE-B8C8-486B-8E1A-6916391CD95F}"/>
              </a:ext>
            </a:extLst>
          </p:cNvPr>
          <p:cNvSpPr/>
          <p:nvPr/>
        </p:nvSpPr>
        <p:spPr>
          <a:xfrm>
            <a:off x="4032889" y="3264081"/>
            <a:ext cx="846963" cy="54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1C468C6-E26C-4C9D-8AF6-1B4B1CE4CDFA}"/>
              </a:ext>
            </a:extLst>
          </p:cNvPr>
          <p:cNvSpPr txBox="1"/>
          <p:nvPr/>
        </p:nvSpPr>
        <p:spPr>
          <a:xfrm>
            <a:off x="4917106" y="3259723"/>
            <a:ext cx="1294782" cy="5078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IPP</a:t>
            </a:r>
          </a:p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51309FC-51EC-449A-8877-2F86DFAB4C39}"/>
              </a:ext>
            </a:extLst>
          </p:cNvPr>
          <p:cNvCxnSpPr>
            <a:cxnSpLocks/>
            <a:stCxn id="99" idx="3"/>
          </p:cNvCxnSpPr>
          <p:nvPr/>
        </p:nvCxnSpPr>
        <p:spPr>
          <a:xfrm flipV="1">
            <a:off x="6211888" y="2660336"/>
            <a:ext cx="846963" cy="8533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65C76EA-5F03-4367-9D21-FF57678D5643}"/>
              </a:ext>
            </a:extLst>
          </p:cNvPr>
          <p:cNvCxnSpPr>
            <a:cxnSpLocks/>
            <a:stCxn id="99" idx="3"/>
          </p:cNvCxnSpPr>
          <p:nvPr/>
        </p:nvCxnSpPr>
        <p:spPr>
          <a:xfrm>
            <a:off x="6211888" y="3513639"/>
            <a:ext cx="846963" cy="5845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0696DFC3-CEEA-4E06-BFEA-2A4F58BA7A71}"/>
              </a:ext>
            </a:extLst>
          </p:cNvPr>
          <p:cNvSpPr txBox="1"/>
          <p:nvPr/>
        </p:nvSpPr>
        <p:spPr>
          <a:xfrm>
            <a:off x="7058851" y="2566282"/>
            <a:ext cx="129478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Hospital-Based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7566FC-82E0-4582-895E-9D3E2249A657}"/>
              </a:ext>
            </a:extLst>
          </p:cNvPr>
          <p:cNvSpPr txBox="1"/>
          <p:nvPr/>
        </p:nvSpPr>
        <p:spPr>
          <a:xfrm>
            <a:off x="7058851" y="3844231"/>
            <a:ext cx="1294782" cy="67710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Community-Based Care</a:t>
            </a:r>
          </a:p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202594D2-FEA8-46FB-AF47-83EA21C92438}"/>
              </a:ext>
            </a:extLst>
          </p:cNvPr>
          <p:cNvCxnSpPr>
            <a:cxnSpLocks/>
            <a:stCxn id="100" idx="3"/>
            <a:endCxn id="112" idx="1"/>
          </p:cNvCxnSpPr>
          <p:nvPr/>
        </p:nvCxnSpPr>
        <p:spPr>
          <a:xfrm>
            <a:off x="8353633" y="2735559"/>
            <a:ext cx="731644" cy="6934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2029D663-A7CE-46FE-9837-C4645A794768}"/>
              </a:ext>
            </a:extLst>
          </p:cNvPr>
          <p:cNvSpPr txBox="1"/>
          <p:nvPr/>
        </p:nvSpPr>
        <p:spPr>
          <a:xfrm>
            <a:off x="9085277" y="3175084"/>
            <a:ext cx="1294782" cy="50783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Patient-Centered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</a:p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4429E6-BC65-4236-B572-E35EAE79A3E2}"/>
              </a:ext>
            </a:extLst>
          </p:cNvPr>
          <p:cNvCxnSpPr>
            <a:cxnSpLocks/>
            <a:stCxn id="112" idx="1"/>
            <a:endCxn id="109" idx="3"/>
          </p:cNvCxnSpPr>
          <p:nvPr/>
        </p:nvCxnSpPr>
        <p:spPr>
          <a:xfrm flipH="1">
            <a:off x="8353633" y="3429000"/>
            <a:ext cx="731644" cy="753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28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Title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8" y="168807"/>
            <a:ext cx="11340000" cy="540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Rochester Academy of Medicine – IPE/PC</a:t>
            </a:r>
          </a:p>
        </p:txBody>
      </p:sp>
      <p:pic>
        <p:nvPicPr>
          <p:cNvPr id="190" name="Picture 189" descr="http://raom.org/resources/Pictures/2017%20Logo.png">
            <a:extLst>
              <a:ext uri="{FF2B5EF4-FFF2-40B4-BE49-F238E27FC236}">
                <a16:creationId xmlns:a16="http://schemas.microsoft.com/office/drawing/2014/main" id="{40AC212F-704B-4096-8761-9703745A1383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2" y="5686790"/>
            <a:ext cx="1094284" cy="10056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1BC0DD-66A7-4813-B1CF-D9101A4FD31E}"/>
              </a:ext>
            </a:extLst>
          </p:cNvPr>
          <p:cNvSpPr txBox="1"/>
          <p:nvPr/>
        </p:nvSpPr>
        <p:spPr>
          <a:xfrm>
            <a:off x="1453890" y="6463997"/>
            <a:ext cx="1210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Feb_2020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714481A-D1F4-4CCF-BCA7-D78030970DFF}"/>
              </a:ext>
            </a:extLst>
          </p:cNvPr>
          <p:cNvSpPr txBox="1"/>
          <p:nvPr/>
        </p:nvSpPr>
        <p:spPr>
          <a:xfrm>
            <a:off x="362582" y="3238557"/>
            <a:ext cx="1294782" cy="5078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Professional Teaching Institutions.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6F5683EA-8E36-4C2A-8C0C-BC2D9DD264E7}"/>
              </a:ext>
            </a:extLst>
          </p:cNvPr>
          <p:cNvSpPr/>
          <p:nvPr/>
        </p:nvSpPr>
        <p:spPr>
          <a:xfrm>
            <a:off x="1777871" y="3243638"/>
            <a:ext cx="809709" cy="54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B552B0C-C47A-4E2F-9221-AE8D78B957A1}"/>
              </a:ext>
            </a:extLst>
          </p:cNvPr>
          <p:cNvSpPr txBox="1"/>
          <p:nvPr/>
        </p:nvSpPr>
        <p:spPr>
          <a:xfrm>
            <a:off x="2621217" y="3221193"/>
            <a:ext cx="1294782" cy="5078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IPE</a:t>
            </a:r>
          </a:p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Arrow: Right 97">
            <a:extLst>
              <a:ext uri="{FF2B5EF4-FFF2-40B4-BE49-F238E27FC236}">
                <a16:creationId xmlns:a16="http://schemas.microsoft.com/office/drawing/2014/main" id="{5E72EBEE-B8C8-486B-8E1A-6916391CD95F}"/>
              </a:ext>
            </a:extLst>
          </p:cNvPr>
          <p:cNvSpPr/>
          <p:nvPr/>
        </p:nvSpPr>
        <p:spPr>
          <a:xfrm>
            <a:off x="4032889" y="3264081"/>
            <a:ext cx="846963" cy="54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1C468C6-E26C-4C9D-8AF6-1B4B1CE4CDFA}"/>
              </a:ext>
            </a:extLst>
          </p:cNvPr>
          <p:cNvSpPr txBox="1"/>
          <p:nvPr/>
        </p:nvSpPr>
        <p:spPr>
          <a:xfrm>
            <a:off x="4917106" y="3259723"/>
            <a:ext cx="1294782" cy="5078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IPP</a:t>
            </a:r>
          </a:p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696DFC3-CEEA-4E06-BFEA-2A4F58BA7A71}"/>
              </a:ext>
            </a:extLst>
          </p:cNvPr>
          <p:cNvSpPr txBox="1"/>
          <p:nvPr/>
        </p:nvSpPr>
        <p:spPr>
          <a:xfrm>
            <a:off x="7040224" y="2604491"/>
            <a:ext cx="129478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Hospital-Based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7566FC-82E0-4582-895E-9D3E2249A657}"/>
              </a:ext>
            </a:extLst>
          </p:cNvPr>
          <p:cNvSpPr txBox="1"/>
          <p:nvPr/>
        </p:nvSpPr>
        <p:spPr>
          <a:xfrm>
            <a:off x="7040224" y="3804081"/>
            <a:ext cx="1294782" cy="5078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Community-Based Care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029D663-A7CE-46FE-9837-C4645A794768}"/>
              </a:ext>
            </a:extLst>
          </p:cNvPr>
          <p:cNvSpPr txBox="1"/>
          <p:nvPr/>
        </p:nvSpPr>
        <p:spPr>
          <a:xfrm>
            <a:off x="7021597" y="3126849"/>
            <a:ext cx="1332036" cy="50783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Patient-Centered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</a:p>
          <a:p>
            <a:pPr algn="ctr"/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CA20D7ED-CB39-4974-891B-094D2349DD85}"/>
              </a:ext>
            </a:extLst>
          </p:cNvPr>
          <p:cNvSpPr/>
          <p:nvPr/>
        </p:nvSpPr>
        <p:spPr>
          <a:xfrm>
            <a:off x="6490399" y="2424992"/>
            <a:ext cx="2414494" cy="2090707"/>
          </a:xfrm>
          <a:prstGeom prst="flowChart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0D0A85-5679-4FD5-9CFC-36DD28D64CA8}"/>
              </a:ext>
            </a:extLst>
          </p:cNvPr>
          <p:cNvCxnSpPr>
            <a:stCxn id="100" idx="2"/>
            <a:endCxn id="112" idx="0"/>
          </p:cNvCxnSpPr>
          <p:nvPr/>
        </p:nvCxnSpPr>
        <p:spPr>
          <a:xfrm>
            <a:off x="7687615" y="2943045"/>
            <a:ext cx="0" cy="1838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BE57281-D53C-4F25-B2B2-F44A4384BF08}"/>
              </a:ext>
            </a:extLst>
          </p:cNvPr>
          <p:cNvCxnSpPr>
            <a:cxnSpLocks/>
            <a:stCxn id="109" idx="0"/>
            <a:endCxn id="112" idx="2"/>
          </p:cNvCxnSpPr>
          <p:nvPr/>
        </p:nvCxnSpPr>
        <p:spPr>
          <a:xfrm flipV="1">
            <a:off x="7687615" y="3634680"/>
            <a:ext cx="0" cy="1694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0BEF5A9-1B60-44C0-8B45-EBDBEF245830}"/>
              </a:ext>
            </a:extLst>
          </p:cNvPr>
          <p:cNvCxnSpPr>
            <a:cxnSpLocks/>
            <a:stCxn id="99" idx="3"/>
          </p:cNvCxnSpPr>
          <p:nvPr/>
        </p:nvCxnSpPr>
        <p:spPr>
          <a:xfrm>
            <a:off x="6211888" y="3513639"/>
            <a:ext cx="31576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7435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23930</TotalTime>
  <Words>46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Impact</vt:lpstr>
      <vt:lpstr>Badge</vt:lpstr>
      <vt:lpstr>Rochester Academy of Medicine – IPE/PC</vt:lpstr>
      <vt:lpstr>Rochester Academy of Medicine – IPE/PC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Rochester academy of medicine – Board Meeting</dc:title>
  <dc:creator>Marc Ambrosi</dc:creator>
  <cp:lastModifiedBy>Marc Ambrosi</cp:lastModifiedBy>
  <cp:revision>478</cp:revision>
  <cp:lastPrinted>2020-02-12T19:02:10Z</cp:lastPrinted>
  <dcterms:created xsi:type="dcterms:W3CDTF">2018-06-12T17:31:10Z</dcterms:created>
  <dcterms:modified xsi:type="dcterms:W3CDTF">2020-02-25T16:19:57Z</dcterms:modified>
</cp:coreProperties>
</file>